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340769"/>
            <a:ext cx="9036496" cy="79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dirty="0" smtClean="0"/>
              <a:t>Trimiteri: 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-1514"/>
            <a:ext cx="9144000" cy="1054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561454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508E5F-6CC6-4547-A953-A7ECA0781CD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8E3CB1-5C3C-45DD-8FAD-26CDD7299E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De la Florii la Înviere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în imagini şi trimiteri biblice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 smtClean="0"/>
              <a:t>Mt</a:t>
            </a:r>
            <a:r>
              <a:rPr lang="ro-RO" dirty="0" smtClean="0"/>
              <a:t> 27,26; Mc 15,15; In </a:t>
            </a:r>
            <a:r>
              <a:rPr lang="ro-RO" dirty="0" smtClean="0"/>
              <a:t>19,1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Isus </a:t>
            </a:r>
            <a:r>
              <a:rPr lang="ro-RO" dirty="0" smtClean="0"/>
              <a:t>biciuit</a:t>
            </a:r>
            <a:endParaRPr lang="en-US" dirty="0"/>
          </a:p>
        </p:txBody>
      </p:sp>
      <p:pic>
        <p:nvPicPr>
          <p:cNvPr id="9218" name="Picture 2" descr="G:\Dropbox\Cateheza\Imagini\SaptamanaMare\Prima parte_page12_imag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9" y="1944000"/>
            <a:ext cx="621802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dirty="0" smtClean="0"/>
              <a:t>27,27-31</a:t>
            </a:r>
            <a:r>
              <a:rPr lang="ro-RO" dirty="0" smtClean="0"/>
              <a:t>; </a:t>
            </a:r>
            <a:r>
              <a:rPr lang="ro-RO" dirty="0"/>
              <a:t>Mc </a:t>
            </a:r>
            <a:r>
              <a:rPr lang="ro-RO" dirty="0" smtClean="0"/>
              <a:t>15,16-20; </a:t>
            </a:r>
            <a:r>
              <a:rPr lang="ro-RO" dirty="0"/>
              <a:t>In </a:t>
            </a:r>
            <a:r>
              <a:rPr lang="ro-RO" dirty="0" smtClean="0"/>
              <a:t>19,2-3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Isus batjocorit</a:t>
            </a:r>
            <a:endParaRPr lang="en-US" dirty="0"/>
          </a:p>
        </p:txBody>
      </p:sp>
      <p:pic>
        <p:nvPicPr>
          <p:cNvPr id="10242" name="Picture 2" descr="G:\Dropbox\Cateheza\Imagini\SaptamanaMare\Prima parte_page12_imag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944000"/>
            <a:ext cx="5762625" cy="47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dirty="0" smtClean="0"/>
              <a:t>27,31-32; </a:t>
            </a:r>
            <a:r>
              <a:rPr lang="ro-RO" dirty="0"/>
              <a:t>Mc </a:t>
            </a:r>
            <a:r>
              <a:rPr lang="ro-RO" dirty="0" smtClean="0"/>
              <a:t>15,20-21</a:t>
            </a:r>
            <a:r>
              <a:rPr lang="ro-RO" dirty="0"/>
              <a:t>; </a:t>
            </a:r>
            <a:r>
              <a:rPr lang="ro-RO" dirty="0" err="1"/>
              <a:t>Lc</a:t>
            </a:r>
            <a:r>
              <a:rPr lang="ro-RO" dirty="0"/>
              <a:t> </a:t>
            </a:r>
            <a:r>
              <a:rPr lang="ro-RO" dirty="0" smtClean="0"/>
              <a:t>23,26-32; </a:t>
            </a:r>
            <a:r>
              <a:rPr lang="ro-RO" dirty="0"/>
              <a:t>In </a:t>
            </a:r>
            <a:r>
              <a:rPr lang="ro-RO" dirty="0" smtClean="0"/>
              <a:t>19,17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Calea Crucii</a:t>
            </a:r>
            <a:endParaRPr lang="en-US" dirty="0"/>
          </a:p>
        </p:txBody>
      </p:sp>
      <p:pic>
        <p:nvPicPr>
          <p:cNvPr id="11266" name="Picture 2" descr="G:\Dropbox\Cateheza\Imagini\SaptamanaMare\Prima parte_page12_imag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55" y="1944000"/>
            <a:ext cx="655769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dirty="0" smtClean="0"/>
              <a:t>27,33-44; </a:t>
            </a:r>
            <a:r>
              <a:rPr lang="ro-RO" dirty="0"/>
              <a:t>Mc </a:t>
            </a:r>
            <a:r>
              <a:rPr lang="ro-RO" dirty="0" smtClean="0"/>
              <a:t>15,22-32; </a:t>
            </a:r>
            <a:r>
              <a:rPr lang="ro-RO" dirty="0" err="1"/>
              <a:t>Lc</a:t>
            </a:r>
            <a:r>
              <a:rPr lang="ro-RO" dirty="0"/>
              <a:t> </a:t>
            </a:r>
            <a:r>
              <a:rPr lang="ro-RO" dirty="0" smtClean="0"/>
              <a:t>23,33-43; </a:t>
            </a:r>
            <a:r>
              <a:rPr lang="ro-RO" dirty="0"/>
              <a:t>In </a:t>
            </a:r>
            <a:r>
              <a:rPr lang="ro-RO" dirty="0" smtClean="0"/>
              <a:t>19,18-27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Răstignirea pe Cruce</a:t>
            </a:r>
            <a:endParaRPr lang="en-US" dirty="0"/>
          </a:p>
        </p:txBody>
      </p:sp>
      <p:pic>
        <p:nvPicPr>
          <p:cNvPr id="12290" name="Picture 2" descr="G:\Dropbox\Cateheza\Imagini\SaptamanaMare\A doua parte_page13_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82" y="1944000"/>
            <a:ext cx="643583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 smtClean="0"/>
              <a:t>Mt</a:t>
            </a:r>
            <a:r>
              <a:rPr lang="ro-RO" dirty="0" smtClean="0"/>
              <a:t> 27,45-54; Mc 15,33-39; </a:t>
            </a:r>
            <a:r>
              <a:rPr lang="ro-RO" dirty="0" err="1" smtClean="0"/>
              <a:t>Lc</a:t>
            </a:r>
            <a:r>
              <a:rPr lang="ro-RO" dirty="0" smtClean="0"/>
              <a:t> 23,44-48; In 19,28-37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Isus moare pe Cruce</a:t>
            </a:r>
            <a:endParaRPr lang="en-US" dirty="0"/>
          </a:p>
        </p:txBody>
      </p:sp>
      <p:pic>
        <p:nvPicPr>
          <p:cNvPr id="13314" name="Picture 2" descr="G:\Dropbox\Cateheza\Imagini\SaptamanaMare\A doua parte_page13_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00" y="2100262"/>
            <a:ext cx="671160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Mc 15,46; </a:t>
            </a:r>
            <a:r>
              <a:rPr lang="ro-RO" dirty="0" err="1" smtClean="0"/>
              <a:t>Lc</a:t>
            </a:r>
            <a:r>
              <a:rPr lang="ro-RO" dirty="0" smtClean="0"/>
              <a:t> </a:t>
            </a:r>
            <a:r>
              <a:rPr lang="ro-RO" dirty="0" smtClean="0"/>
              <a:t>23,53; In 19,40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Coborârea de pe Cruce</a:t>
            </a:r>
            <a:endParaRPr lang="en-US" dirty="0"/>
          </a:p>
        </p:txBody>
      </p:sp>
      <p:pic>
        <p:nvPicPr>
          <p:cNvPr id="14338" name="Picture 2" descr="G:\Dropbox\Cateheza\Imagini\SaptamanaMare\A doua parte_page13_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11" y="1944000"/>
            <a:ext cx="5407178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1080119"/>
          </a:xfrm>
        </p:spPr>
        <p:txBody>
          <a:bodyPr>
            <a:normAutofit/>
          </a:bodyPr>
          <a:lstStyle/>
          <a:p>
            <a:r>
              <a:rPr lang="ro-RO" dirty="0" smtClean="0"/>
              <a:t>Trimiteri: </a:t>
            </a:r>
            <a:r>
              <a:rPr lang="ro-RO" dirty="0" err="1" smtClean="0"/>
              <a:t>Mt</a:t>
            </a:r>
            <a:r>
              <a:rPr lang="ro-RO" dirty="0" smtClean="0"/>
              <a:t> 27,57-61; Mc 15,42-47;</a:t>
            </a:r>
            <a:br>
              <a:rPr lang="ro-RO" dirty="0" smtClean="0"/>
            </a:br>
            <a:r>
              <a:rPr lang="ro-RO" dirty="0" smtClean="0"/>
              <a:t>                  </a:t>
            </a:r>
            <a:r>
              <a:rPr lang="ro-RO" dirty="0" err="1" smtClean="0"/>
              <a:t>Lc</a:t>
            </a:r>
            <a:r>
              <a:rPr lang="ro-RO" dirty="0" smtClean="0"/>
              <a:t> 23,50-56; In 19,38-42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dirty="0" smtClean="0"/>
              <a:t>Înmormântarea</a:t>
            </a:r>
            <a:endParaRPr lang="en-US" dirty="0"/>
          </a:p>
        </p:txBody>
      </p:sp>
      <p:pic>
        <p:nvPicPr>
          <p:cNvPr id="15362" name="Picture 2" descr="G:\Dropbox\Cateheza\Imagini\SaptamanaMare\A doua parte_page13_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19" y="0"/>
            <a:ext cx="25752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936103"/>
          </a:xfrm>
        </p:spPr>
        <p:txBody>
          <a:bodyPr>
            <a:normAutofit/>
          </a:bodyPr>
          <a:lstStyle/>
          <a:p>
            <a:r>
              <a:rPr lang="ro-RO" dirty="0" smtClean="0"/>
              <a:t>Trimiteri: </a:t>
            </a:r>
            <a:r>
              <a:rPr lang="ro-RO" dirty="0" err="1" smtClean="0"/>
              <a:t>Mt</a:t>
            </a:r>
            <a:r>
              <a:rPr lang="ro-RO" dirty="0" smtClean="0"/>
              <a:t> 28,1-8; Mc 16,1-8</a:t>
            </a:r>
            <a:br>
              <a:rPr lang="ro-RO" dirty="0" smtClean="0"/>
            </a:br>
            <a:r>
              <a:rPr lang="ro-RO" dirty="0" smtClean="0"/>
              <a:t>                  </a:t>
            </a:r>
            <a:r>
              <a:rPr lang="ro-RO" dirty="0" err="1" smtClean="0"/>
              <a:t>Lc</a:t>
            </a:r>
            <a:r>
              <a:rPr lang="ro-RO" dirty="0" smtClean="0"/>
              <a:t> </a:t>
            </a:r>
            <a:r>
              <a:rPr lang="ro-RO" dirty="0" smtClean="0"/>
              <a:t>24,1-12; </a:t>
            </a:r>
            <a:r>
              <a:rPr lang="ro-RO" dirty="0" smtClean="0"/>
              <a:t>In </a:t>
            </a:r>
            <a:r>
              <a:rPr lang="ro-RO" dirty="0" smtClean="0"/>
              <a:t>20,1-10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dirty="0" smtClean="0"/>
              <a:t>Mormântul gol</a:t>
            </a:r>
            <a:endParaRPr lang="en-US" dirty="0"/>
          </a:p>
        </p:txBody>
      </p:sp>
      <p:pic>
        <p:nvPicPr>
          <p:cNvPr id="16386" name="Picture 2" descr="G:\Dropbox\Cateheza\Imagini\SaptamanaMare\A doua parte_page13_imag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307" y="0"/>
            <a:ext cx="3546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Mc 16,12-13; </a:t>
            </a:r>
            <a:r>
              <a:rPr lang="ro-RO" dirty="0" err="1" smtClean="0"/>
              <a:t>Lc</a:t>
            </a:r>
            <a:r>
              <a:rPr lang="ro-RO" dirty="0" smtClean="0"/>
              <a:t> 24,13-35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Drumul spre Emaus</a:t>
            </a:r>
            <a:endParaRPr lang="en-US" dirty="0"/>
          </a:p>
        </p:txBody>
      </p:sp>
      <p:pic>
        <p:nvPicPr>
          <p:cNvPr id="18434" name="Picture 2" descr="G:\Dropbox\Cateheza\Imagini\SaptamanaMare\A doua parte_page13_image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r="23348"/>
          <a:stretch/>
        </p:blipFill>
        <p:spPr bwMode="auto">
          <a:xfrm>
            <a:off x="2451638" y="1873045"/>
            <a:ext cx="4240725" cy="49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Mc 16,14; </a:t>
            </a:r>
            <a:r>
              <a:rPr lang="ro-RO" dirty="0" err="1" smtClean="0"/>
              <a:t>Lc</a:t>
            </a:r>
            <a:r>
              <a:rPr lang="ro-RO" dirty="0" smtClean="0"/>
              <a:t> 24,36-43; In 20,19-29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Isus apare discipolilor</a:t>
            </a:r>
            <a:endParaRPr lang="en-US" dirty="0"/>
          </a:p>
        </p:txBody>
      </p:sp>
      <p:pic>
        <p:nvPicPr>
          <p:cNvPr id="17410" name="Picture 2" descr="G:\Dropbox\Cateheza\Imagini\SaptamanaMare\A doua parte_page13_imag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54" y="1944000"/>
            <a:ext cx="654449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 smtClean="0"/>
              <a:t>Mt</a:t>
            </a:r>
            <a:r>
              <a:rPr lang="ro-RO" dirty="0" smtClean="0"/>
              <a:t> 21,1-11; Mc 11,1-11; </a:t>
            </a:r>
            <a:r>
              <a:rPr lang="ro-RO" dirty="0" err="1" smtClean="0"/>
              <a:t>Lc</a:t>
            </a:r>
            <a:r>
              <a:rPr lang="ro-RO" dirty="0" smtClean="0"/>
              <a:t> 19,28-40; In 12,12-19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Intrarea în Ierusalim</a:t>
            </a:r>
            <a:endParaRPr lang="en-US" dirty="0"/>
          </a:p>
        </p:txBody>
      </p:sp>
      <p:pic>
        <p:nvPicPr>
          <p:cNvPr id="1026" name="Picture 2" descr="G:\Dropbox\Cateheza\Imagini\SaptamanaMare\Prima parte_page12_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68" y="1945116"/>
            <a:ext cx="658226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In 21,1-14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 doua pescuire minunată</a:t>
            </a:r>
            <a:endParaRPr lang="en-US" dirty="0"/>
          </a:p>
        </p:txBody>
      </p:sp>
      <p:pic>
        <p:nvPicPr>
          <p:cNvPr id="19458" name="Picture 2" descr="G:\Dropbox\Cateheza\Imagini\SaptamanaMare\A doua parte_page13_image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/>
          <a:stretch/>
        </p:blipFill>
        <p:spPr bwMode="auto">
          <a:xfrm>
            <a:off x="1907791" y="1899496"/>
            <a:ext cx="5328419" cy="49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0" y="5949280"/>
            <a:ext cx="9144000" cy="792088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i="1" dirty="0" smtClean="0"/>
              <a:t>Sfârşit...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51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In 13,1-20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Spălarea picioarelor</a:t>
            </a:r>
            <a:endParaRPr lang="en-US" dirty="0"/>
          </a:p>
        </p:txBody>
      </p:sp>
      <p:pic>
        <p:nvPicPr>
          <p:cNvPr id="2050" name="Picture 2" descr="G:\Dropbox\Cateheza\Imagini\SaptamanaMare\Prima parte_page12_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57" y="1944000"/>
            <a:ext cx="5754687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dirty="0" smtClean="0"/>
              <a:t>26,26-29; </a:t>
            </a:r>
            <a:r>
              <a:rPr lang="ro-RO" dirty="0"/>
              <a:t>Mc </a:t>
            </a:r>
            <a:r>
              <a:rPr lang="ro-RO" dirty="0" smtClean="0"/>
              <a:t>14,22-25; </a:t>
            </a:r>
            <a:r>
              <a:rPr lang="ro-RO" dirty="0" err="1"/>
              <a:t>Lc</a:t>
            </a:r>
            <a:r>
              <a:rPr lang="ro-RO" dirty="0"/>
              <a:t> </a:t>
            </a:r>
            <a:r>
              <a:rPr lang="ro-RO" dirty="0" smtClean="0"/>
              <a:t>22,19-20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Instituirea Euharistiei</a:t>
            </a:r>
            <a:endParaRPr lang="en-US" dirty="0"/>
          </a:p>
        </p:txBody>
      </p:sp>
      <p:pic>
        <p:nvPicPr>
          <p:cNvPr id="3074" name="Picture 2" descr="G:\Dropbox\Cateheza\Imagini\SaptamanaMare\Prima parte_page12_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8" y="1944000"/>
            <a:ext cx="623942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dirty="0" smtClean="0"/>
              <a:t>26,36-46; </a:t>
            </a:r>
            <a:r>
              <a:rPr lang="ro-RO" dirty="0"/>
              <a:t>Mc </a:t>
            </a:r>
            <a:r>
              <a:rPr lang="ro-RO" dirty="0" smtClean="0"/>
              <a:t>14,32-42; </a:t>
            </a:r>
            <a:r>
              <a:rPr lang="ro-RO" dirty="0" err="1"/>
              <a:t>Lc</a:t>
            </a:r>
            <a:r>
              <a:rPr lang="ro-RO" dirty="0"/>
              <a:t> </a:t>
            </a:r>
            <a:r>
              <a:rPr lang="ro-RO" dirty="0" smtClean="0"/>
              <a:t>22,39-46; </a:t>
            </a:r>
            <a:r>
              <a:rPr lang="ro-RO" dirty="0"/>
              <a:t>In </a:t>
            </a:r>
            <a:r>
              <a:rPr lang="ro-RO" dirty="0" smtClean="0"/>
              <a:t>18,1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 grădina </a:t>
            </a:r>
            <a:r>
              <a:rPr lang="ro-RO" dirty="0" err="1" smtClean="0"/>
              <a:t>Ghetsemani</a:t>
            </a:r>
            <a:endParaRPr lang="en-US" dirty="0"/>
          </a:p>
        </p:txBody>
      </p:sp>
      <p:pic>
        <p:nvPicPr>
          <p:cNvPr id="4098" name="Picture 2" descr="G:\Dropbox\Cateheza\Imagini\SaptamanaMare\Prima parte_page12_imag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84" y="1944000"/>
            <a:ext cx="674903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Trimiteri: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dirty="0" smtClean="0"/>
              <a:t>26,47-56; </a:t>
            </a:r>
            <a:r>
              <a:rPr lang="ro-RO" dirty="0"/>
              <a:t>Mc </a:t>
            </a:r>
            <a:r>
              <a:rPr lang="ro-RO" dirty="0" smtClean="0"/>
              <a:t>14,43-50; </a:t>
            </a:r>
            <a:r>
              <a:rPr lang="ro-RO" dirty="0" err="1"/>
              <a:t>Lc</a:t>
            </a:r>
            <a:r>
              <a:rPr lang="ro-RO" dirty="0"/>
              <a:t> </a:t>
            </a:r>
            <a:r>
              <a:rPr lang="ro-RO" dirty="0" smtClean="0"/>
              <a:t>22,47-53; </a:t>
            </a:r>
            <a:r>
              <a:rPr lang="ro-RO" dirty="0"/>
              <a:t>In </a:t>
            </a:r>
            <a:r>
              <a:rPr lang="ro-RO" dirty="0" smtClean="0"/>
              <a:t>18,3-11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Arestarea lui Isus</a:t>
            </a:r>
            <a:endParaRPr lang="en-US" dirty="0"/>
          </a:p>
        </p:txBody>
      </p:sp>
      <p:pic>
        <p:nvPicPr>
          <p:cNvPr id="5122" name="Picture 2" descr="G:\Dropbox\Cateheza\Imagini\SaptamanaMare\Prima parte_page12_imag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3" y="1944000"/>
            <a:ext cx="798935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Trimiteri: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sz="2000" dirty="0" smtClean="0"/>
              <a:t>26,57-68</a:t>
            </a:r>
            <a:r>
              <a:rPr lang="ro-RO" dirty="0" smtClean="0"/>
              <a:t>; </a:t>
            </a:r>
            <a:r>
              <a:rPr lang="ro-RO" dirty="0"/>
              <a:t>Mc </a:t>
            </a:r>
            <a:r>
              <a:rPr lang="ro-RO" sz="2000" dirty="0" smtClean="0"/>
              <a:t>14,53-65;</a:t>
            </a:r>
            <a:r>
              <a:rPr lang="ro-RO" dirty="0" smtClean="0"/>
              <a:t> </a:t>
            </a:r>
            <a:r>
              <a:rPr lang="ro-RO" dirty="0" err="1"/>
              <a:t>Lc</a:t>
            </a:r>
            <a:r>
              <a:rPr lang="ro-RO" dirty="0"/>
              <a:t> </a:t>
            </a:r>
            <a:r>
              <a:rPr lang="ro-RO" sz="2000" dirty="0" smtClean="0"/>
              <a:t>22,66-71</a:t>
            </a:r>
            <a:r>
              <a:rPr lang="ro-RO" dirty="0" smtClean="0"/>
              <a:t>; </a:t>
            </a:r>
            <a:r>
              <a:rPr lang="ro-RO" dirty="0"/>
              <a:t>In </a:t>
            </a:r>
            <a:r>
              <a:rPr lang="ro-RO" sz="2000" dirty="0" smtClean="0"/>
              <a:t>18,12-14.19-24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Înaintea Sinedriului</a:t>
            </a:r>
            <a:endParaRPr lang="en-US" dirty="0"/>
          </a:p>
        </p:txBody>
      </p:sp>
      <p:pic>
        <p:nvPicPr>
          <p:cNvPr id="6146" name="Picture 2" descr="G:\Dropbox\Cateheza\Imagini\SaptamanaMare\Prima parte_page12_im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944000"/>
            <a:ext cx="5765801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Trimiteri: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sz="2200" dirty="0" smtClean="0"/>
              <a:t>26,69-75</a:t>
            </a:r>
            <a:r>
              <a:rPr lang="ro-RO" dirty="0" smtClean="0"/>
              <a:t>; </a:t>
            </a:r>
            <a:r>
              <a:rPr lang="ro-RO" dirty="0"/>
              <a:t>Mc </a:t>
            </a:r>
            <a:r>
              <a:rPr lang="ro-RO" sz="2200" dirty="0" smtClean="0"/>
              <a:t>14,66-72</a:t>
            </a:r>
            <a:r>
              <a:rPr lang="ro-RO" dirty="0" smtClean="0"/>
              <a:t>; </a:t>
            </a:r>
            <a:r>
              <a:rPr lang="ro-RO" dirty="0" err="1"/>
              <a:t>Lc</a:t>
            </a:r>
            <a:r>
              <a:rPr lang="ro-RO" dirty="0"/>
              <a:t> </a:t>
            </a:r>
            <a:r>
              <a:rPr lang="ro-RO" sz="2200" dirty="0" smtClean="0"/>
              <a:t>22,54-62</a:t>
            </a:r>
            <a:r>
              <a:rPr lang="ro-RO" dirty="0" smtClean="0"/>
              <a:t>; </a:t>
            </a:r>
            <a:r>
              <a:rPr lang="ro-RO" dirty="0"/>
              <a:t>In </a:t>
            </a:r>
            <a:r>
              <a:rPr lang="ro-RO" sz="2200" dirty="0" smtClean="0"/>
              <a:t>18,15-18.25-27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Lepădarea lui Petru</a:t>
            </a:r>
            <a:endParaRPr lang="en-US" dirty="0"/>
          </a:p>
        </p:txBody>
      </p:sp>
      <p:pic>
        <p:nvPicPr>
          <p:cNvPr id="7170" name="Picture 2" descr="G:\Dropbox\Cateheza\Imagini\SaptamanaMare\Prima parte_page12_im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15" y="1944000"/>
            <a:ext cx="641117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Trimiteri:</a:t>
            </a:r>
            <a:r>
              <a:rPr lang="ro-RO" sz="1950" dirty="0"/>
              <a:t> </a:t>
            </a:r>
            <a:r>
              <a:rPr lang="ro-RO" dirty="0" err="1"/>
              <a:t>Mt</a:t>
            </a:r>
            <a:r>
              <a:rPr lang="ro-RO" dirty="0"/>
              <a:t> </a:t>
            </a:r>
            <a:r>
              <a:rPr lang="ro-RO" sz="1950" dirty="0"/>
              <a:t>27,1-2.11-25; </a:t>
            </a:r>
            <a:r>
              <a:rPr lang="ro-RO" dirty="0"/>
              <a:t>Mc </a:t>
            </a:r>
            <a:r>
              <a:rPr lang="ro-RO" sz="1950" dirty="0"/>
              <a:t>15,1-14; </a:t>
            </a:r>
            <a:r>
              <a:rPr lang="ro-RO" dirty="0" err="1"/>
              <a:t>Lc</a:t>
            </a:r>
            <a:r>
              <a:rPr lang="ro-RO" dirty="0"/>
              <a:t> </a:t>
            </a:r>
            <a:r>
              <a:rPr lang="ro-RO" sz="1950" dirty="0"/>
              <a:t>23,1-7.13-25; </a:t>
            </a:r>
            <a:r>
              <a:rPr lang="ro-RO" dirty="0"/>
              <a:t>In </a:t>
            </a:r>
            <a:r>
              <a:rPr lang="ro-RO" sz="1950" dirty="0" smtClean="0"/>
              <a:t>18,28-40;19,4-16</a:t>
            </a:r>
            <a:endParaRPr lang="en-US" sz="19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Isus în faţa lui Pilat</a:t>
            </a:r>
            <a:endParaRPr lang="en-US" dirty="0"/>
          </a:p>
        </p:txBody>
      </p:sp>
      <p:pic>
        <p:nvPicPr>
          <p:cNvPr id="8194" name="Picture 2" descr="G:\Dropbox\Cateheza\Imagini\SaptamanaMare\Prima parte_page12_im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843002"/>
            <a:ext cx="4824536" cy="50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330</TotalTime>
  <Words>262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Book Antiqua</vt:lpstr>
      <vt:lpstr>Wingdings</vt:lpstr>
      <vt:lpstr>Hardcover</vt:lpstr>
      <vt:lpstr>De la Florii la Înviere</vt:lpstr>
      <vt:lpstr>Intrarea în Ierusalim</vt:lpstr>
      <vt:lpstr>Spălarea picioarelor</vt:lpstr>
      <vt:lpstr>Instituirea Euharistiei</vt:lpstr>
      <vt:lpstr>În grădina Ghetsemani</vt:lpstr>
      <vt:lpstr>Arestarea lui Isus</vt:lpstr>
      <vt:lpstr>Înaintea Sinedriului</vt:lpstr>
      <vt:lpstr>Lepădarea lui Petru</vt:lpstr>
      <vt:lpstr>Isus în faţa lui Pilat</vt:lpstr>
      <vt:lpstr>Isus biciuit</vt:lpstr>
      <vt:lpstr>Isus batjocorit</vt:lpstr>
      <vt:lpstr>Calea Crucii</vt:lpstr>
      <vt:lpstr>Răstignirea pe Cruce</vt:lpstr>
      <vt:lpstr>Isus moare pe Cruce</vt:lpstr>
      <vt:lpstr>Coborârea de pe Cruce</vt:lpstr>
      <vt:lpstr>Înmormântarea</vt:lpstr>
      <vt:lpstr>Mormântul gol</vt:lpstr>
      <vt:lpstr>Drumul spre Emaus</vt:lpstr>
      <vt:lpstr>Isus apare discipolilor</vt:lpstr>
      <vt:lpstr>A doua pescuire minunată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Florii la Înviere</dc:title>
  <dc:creator>Radu Capan</dc:creator>
  <cp:lastModifiedBy>Oana Capan</cp:lastModifiedBy>
  <cp:revision>14</cp:revision>
  <dcterms:created xsi:type="dcterms:W3CDTF">2015-04-05T07:05:05Z</dcterms:created>
  <dcterms:modified xsi:type="dcterms:W3CDTF">2015-04-05T20:03:29Z</dcterms:modified>
</cp:coreProperties>
</file>